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581" r:id="rId2"/>
    <p:sldId id="691" r:id="rId3"/>
    <p:sldId id="692" r:id="rId4"/>
    <p:sldId id="693" r:id="rId5"/>
    <p:sldId id="677" r:id="rId6"/>
    <p:sldId id="702" r:id="rId7"/>
    <p:sldId id="701" r:id="rId8"/>
    <p:sldId id="704" r:id="rId9"/>
    <p:sldId id="703" r:id="rId10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53" autoAdjust="0"/>
    <p:restoredTop sz="73270" autoAdjust="0"/>
  </p:normalViewPr>
  <p:slideViewPr>
    <p:cSldViewPr>
      <p:cViewPr varScale="1">
        <p:scale>
          <a:sx n="166" d="100"/>
          <a:sy n="166" d="100"/>
        </p:scale>
        <p:origin x="184" y="31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11/9/18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726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102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762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3:20-35</a:t>
            </a: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144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20 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Then he went home, and the crowd gathered again, so that they could not even eat.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21 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when his family heard it, they went out to seize him, for they were saying, “He is out of his mind.”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endParaRPr lang="en-US" sz="2800" b="1" dirty="0" smtClean="0">
              <a:solidFill>
                <a:schemeClr val="bg1"/>
              </a:solidFill>
              <a:latin typeface="Times New Roman" charset="0"/>
              <a:ea typeface="Arial" charset="0"/>
              <a:cs typeface="Times New Roman" charset="0"/>
            </a:endParaRPr>
          </a:p>
          <a:p>
            <a:r>
              <a:rPr lang="en-AU" sz="2800" b="1" baseline="30000" dirty="0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22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the scribes who came down from Jerusalem were saying, “He is possessed by </a:t>
            </a:r>
            <a:r>
              <a:rPr lang="en-AU" sz="2800" dirty="0" err="1">
                <a:solidFill>
                  <a:schemeClr val="bg1"/>
                </a:solidFill>
                <a:latin typeface="Times New Roman" charset="0"/>
                <a:ea typeface="Arial" charset="0"/>
              </a:rPr>
              <a:t>Beelzebul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,” and “by the prince of demons he casts out the demons.”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7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98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33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23 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he called them to him and said to them in parables, “How can Satan cast out Satan?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24 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If a kingdom is divided against itself, that kingdom cannot stand.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25 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if a house is divided against itself, that house will not be able to stand.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26 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if Satan has risen up against himself and is divided, he cannot stand, but is coming to an end.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27 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But no one can enter a strong man’s house and plunder his goods, unless he first binds the strong man.  Then indeed he may plunder his house. </a:t>
            </a:r>
            <a:endParaRPr lang="en-GB" sz="22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2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 </a:t>
            </a:r>
            <a:endParaRPr lang="en-GB" sz="22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28 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“Truly, I say to you, all sins will be forgiven the children of man, and whatever blasphemies they utter,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29 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whoever blasphemes against the Holy Spirit never has forgiveness, but is guilty of an eternal sin” — </a:t>
            </a:r>
            <a:r>
              <a:rPr lang="en-AU" sz="26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30 </a:t>
            </a:r>
            <a:r>
              <a:rPr lang="en-AU" sz="26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 they were saying, “He has an unclean spirit.”</a:t>
            </a:r>
            <a:r>
              <a:rPr lang="en-GB" sz="2600" dirty="0">
                <a:solidFill>
                  <a:schemeClr val="bg1"/>
                </a:solidFill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1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16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31 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his mother and his brothers came, and standing outside they sent to him and called him.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32 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a crowd was sitting around him, and they said to him, “Your mother and your brothers are outside, seeking you.”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33 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he answered them, “Who are my mother and my brothers?”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34 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looking about at those who sat around him, he said, “Here are my mother and my brothers!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35 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 whoever does the will of God, he is my brother and sister and mother.” </a:t>
            </a:r>
            <a:endParaRPr lang="en-GB" sz="27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39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284666"/>
            <a:ext cx="9121651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Spiritual battle that lies behind a hatred of Jesus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8927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Why do some hate God;  hate Jesus;  and hate Christians???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69332"/>
            <a:ext cx="8927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Jesus is accused by the Scribes from Jerusalem:  “Your power comes from Satan”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16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28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23 </a:t>
            </a:r>
            <a:r>
              <a:rPr lang="en-AU" sz="26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he called them to him and said to them in parables, “How can Satan cast out Satan?  </a:t>
            </a:r>
            <a:r>
              <a:rPr lang="en-AU" sz="26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24 </a:t>
            </a:r>
            <a:r>
              <a:rPr lang="en-AU" sz="26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If a kingdom is divided against itself, that kingdom cannot stand.  </a:t>
            </a:r>
            <a:r>
              <a:rPr lang="en-AU" sz="26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25 </a:t>
            </a:r>
            <a:r>
              <a:rPr lang="en-AU" sz="26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if a house is divided against itself, that house will not be able to stand.  </a:t>
            </a:r>
            <a:r>
              <a:rPr lang="en-AU" sz="26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26 </a:t>
            </a:r>
            <a:r>
              <a:rPr lang="en-AU" sz="26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And if Satan has risen up against himself and is divided, he cannot stand, but is coming to an end. </a:t>
            </a:r>
            <a:endParaRPr lang="en-GB" sz="26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35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284666"/>
            <a:ext cx="9121651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Spiritual battle that lies behind a hatred of Jesus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8927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Why do some hate God;  hate Jesus;  and hate Christians???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69332"/>
            <a:ext cx="8927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Jesus is accused by the Scribes from Jerusalem:  “Your power comes from Satan”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4754" y="853998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Satan does pretend to be something good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False gods presented as “nice”, “merciful”, “good”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Eastern religious practices for “health benefits” (yoga, Tai Chi, meditation) 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 rot="475956">
            <a:off x="5519345" y="1049139"/>
            <a:ext cx="36439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300" dirty="0" smtClean="0">
                <a:ln w="95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glow rad="774700">
                    <a:schemeClr val="bg1"/>
                  </a:glow>
                  <a:innerShdw blurRad="76200" dist="1079500">
                    <a:prstClr val="black"/>
                  </a:innerShdw>
                </a:effectLst>
                <a:latin typeface="Cracked" charset="0"/>
                <a:ea typeface="Cracked" charset="0"/>
                <a:cs typeface="Cracked" charset="0"/>
              </a:rPr>
              <a:t>Leads to Spiritual Bondage</a:t>
            </a:r>
            <a:endParaRPr lang="en-AU" sz="2400" b="1" cap="none" spc="300" dirty="0">
              <a:ln w="95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effectLst>
                <a:glow rad="774700">
                  <a:schemeClr val="bg1"/>
                </a:glow>
                <a:innerShdw blurRad="76200" dist="1079500">
                  <a:prstClr val="black"/>
                </a:innerShdw>
              </a:effectLst>
              <a:latin typeface="Cracked" charset="0"/>
              <a:ea typeface="Cracked" charset="0"/>
              <a:cs typeface="Cracked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4755" y="1814141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Satan is not in the business of breaking demonic bonds he has established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Satan’s kingdom in this world today, is extensive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4751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BUT...  Breaking into this world, is the Kingdom of God – Plundering Satan’s Kingdom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349" y="2785492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Jesus has bound ‘the Strong Man’, so his goods can be plundered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Jesus defeated Satan on the cross.  Satan is bound (his power is limited)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God is giving us every chance to turn to Him as Lord (time;  opportunity)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349" y="372159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Because Satan is bound, disciples of Jesus can confidently enter the strong-man’s house and plunder his goods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46829" y="4029372"/>
            <a:ext cx="3833934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Take the Gospel into the world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960" y="4337149"/>
            <a:ext cx="9070935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Conquer Satan by the Blood of the Lamb &amp; the word of our testimony (unto death)</a:t>
            </a:r>
          </a:p>
        </p:txBody>
      </p:sp>
    </p:spTree>
    <p:extLst>
      <p:ext uri="{BB962C8B-B14F-4D97-AF65-F5344CB8AC3E}">
        <p14:creationId xmlns:p14="http://schemas.microsoft.com/office/powerpoint/2010/main" val="48561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" grpId="0"/>
      <p:bldP spid="7" grpId="0" build="p"/>
      <p:bldP spid="9" grpId="0"/>
      <p:bldP spid="10" grpId="0" uiExpand="1" build="p"/>
      <p:bldP spid="11" grpId="0"/>
      <p:bldP spid="12" grpId="0" build="p"/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600" b="1" baseline="3000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28</a:t>
            </a:r>
            <a:r>
              <a:rPr lang="en-AU" sz="26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AU" sz="26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“Truly, I say to you, all sins will be forgiven the children of man, and whatever blasphemies they utter, </a:t>
            </a:r>
            <a:r>
              <a:rPr lang="en-AU" sz="26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29 </a:t>
            </a:r>
            <a:r>
              <a:rPr lang="en-AU" sz="26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whoever blasphemes against the Holy Spirit never has forgiveness, but is guilty of an eternal sin” — </a:t>
            </a:r>
            <a:r>
              <a:rPr lang="en-AU" sz="26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30 </a:t>
            </a:r>
            <a:r>
              <a:rPr lang="en-AU" sz="26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for they were saying, “He has an unclean spirit.”</a:t>
            </a:r>
            <a:r>
              <a:rPr lang="en-GB" sz="26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284666"/>
            <a:ext cx="9121651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Spiritual battle that lies behind a hatred of Jesus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8927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Why do some hate God;  hate Jesus;  and hate Christians???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69332"/>
            <a:ext cx="8927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Jesus is accused by the Scribes from Jerusalem:  “Your power comes from Satan”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4754" y="853998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Satan does pretend to be something good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False gods presented as “nice”, “merciful”, “good”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Eastern religious practices for “health benefits” (yoga, Tai Chi, meditation) 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 rot="475956">
            <a:off x="5519345" y="1049139"/>
            <a:ext cx="36439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300" dirty="0" smtClean="0">
                <a:ln w="95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glow rad="774700">
                    <a:schemeClr val="bg1"/>
                  </a:glow>
                  <a:innerShdw blurRad="76200" dist="1079500">
                    <a:prstClr val="black"/>
                  </a:innerShdw>
                </a:effectLst>
                <a:latin typeface="Cracked" charset="0"/>
                <a:ea typeface="Cracked" charset="0"/>
                <a:cs typeface="Cracked" charset="0"/>
              </a:rPr>
              <a:t>Leads to Spiritual Bondage</a:t>
            </a:r>
            <a:endParaRPr lang="en-AU" sz="2400" b="1" cap="none" spc="300" dirty="0">
              <a:ln w="95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effectLst>
                <a:glow rad="774700">
                  <a:schemeClr val="bg1"/>
                </a:glow>
                <a:innerShdw blurRad="76200" dist="1079500">
                  <a:prstClr val="black"/>
                </a:innerShdw>
              </a:effectLst>
              <a:latin typeface="Cracked" charset="0"/>
              <a:ea typeface="Cracked" charset="0"/>
              <a:cs typeface="Cracked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4755" y="1814141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Satan is not in the business of breaking demonic bonds he has established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Satan’s kingdom in this world today, is extensive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4751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BUT...  Breaking into this world, is the Kingdom of God – Plundering Satan’s Kingdom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349" y="2785492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Jesus has bound ‘the Strong Man’, so his goods can be plundered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Jesus defeated Satan on the cross.  Satan is bound (his power is limited)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God is giving us every chance to turn to Him as Lord (time;  opportunity)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349" y="372159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Because Satan is bound, disciples of Jesus can confidently enter the strong-man’s house and plunder his goods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46829" y="4029372"/>
            <a:ext cx="3833934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Take the Gospel into the world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960" y="4337149"/>
            <a:ext cx="9070935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Conquer Satan by the Blood of the Lamb &amp; the word of our testimony (unto death)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042" y="4657700"/>
            <a:ext cx="2309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Unforgivable sin???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95736" y="4657699"/>
            <a:ext cx="6921159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If faith in Jesus is the only way to be saved, to refuse to see the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9552" y="4965476"/>
            <a:ext cx="8820089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activity 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of God in Jesus and continue to reject Jesus, means I can never be forgiven.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6822" y="5314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Plunder Satan’s house by standing firm in the faith; &amp; telling of our experience of  Jesus 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9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66368</TotalTime>
  <Words>517</Words>
  <Application>Microsoft Macintosh PowerPoint</Application>
  <PresentationFormat>On-screen Show (16:10)</PresentationFormat>
  <Paragraphs>54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Comic Sans MS</vt:lpstr>
      <vt:lpstr>Cracked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1178</cp:revision>
  <cp:lastPrinted>2018-11-02T08:02:53Z</cp:lastPrinted>
  <dcterms:created xsi:type="dcterms:W3CDTF">2016-11-04T06:28:01Z</dcterms:created>
  <dcterms:modified xsi:type="dcterms:W3CDTF">2018-11-09T07:51:58Z</dcterms:modified>
</cp:coreProperties>
</file>